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6"/>
  </p:normalViewPr>
  <p:slideViewPr>
    <p:cSldViewPr snapToGrid="0" snapToObjects="1">
      <p:cViewPr varScale="1">
        <p:scale>
          <a:sx n="103" d="100"/>
          <a:sy n="103" d="100"/>
        </p:scale>
        <p:origin x="89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CE6D75-D694-504B-9C0F-630D803FB03D}" type="doc">
      <dgm:prSet loTypeId="urn:microsoft.com/office/officeart/2005/8/layout/cycle4" loCatId="matrix" qsTypeId="urn:microsoft.com/office/officeart/2005/8/quickstyle/simple1" qsCatId="simple" csTypeId="urn:microsoft.com/office/officeart/2005/8/colors/accent1_2" csCatId="accent1" phldr="1"/>
      <dgm:spPr/>
      <dgm:t>
        <a:bodyPr/>
        <a:lstStyle/>
        <a:p>
          <a:endParaRPr lang="en-US"/>
        </a:p>
      </dgm:t>
    </dgm:pt>
    <dgm:pt modelId="{B2EAB0F0-DE4C-3F49-9781-FE0B8F9C6BD3}">
      <dgm:prSet phldrT="[Text]"/>
      <dgm:spPr/>
      <dgm:t>
        <a:bodyPr/>
        <a:lstStyle/>
        <a:p>
          <a:r>
            <a:rPr lang="en-US" dirty="0"/>
            <a:t>Schools of Social Work</a:t>
          </a:r>
        </a:p>
      </dgm:t>
    </dgm:pt>
    <dgm:pt modelId="{981FDB4E-8047-8F48-BB4B-021A03B22C48}" type="parTrans" cxnId="{23A77C74-2CF6-EF42-ABAC-ED0FB79028F8}">
      <dgm:prSet/>
      <dgm:spPr/>
      <dgm:t>
        <a:bodyPr/>
        <a:lstStyle/>
        <a:p>
          <a:endParaRPr lang="en-US"/>
        </a:p>
      </dgm:t>
    </dgm:pt>
    <dgm:pt modelId="{5BB8AEC4-9D57-8A4E-B965-2ED9336D5738}" type="sibTrans" cxnId="{23A77C74-2CF6-EF42-ABAC-ED0FB79028F8}">
      <dgm:prSet/>
      <dgm:spPr/>
      <dgm:t>
        <a:bodyPr/>
        <a:lstStyle/>
        <a:p>
          <a:endParaRPr lang="en-US"/>
        </a:p>
      </dgm:t>
    </dgm:pt>
    <dgm:pt modelId="{D89AAF40-9C26-5148-8CD0-7E35B584FE99}">
      <dgm:prSet phldrT="[Text]" custT="1"/>
      <dgm:spPr/>
      <dgm:t>
        <a:bodyPr/>
        <a:lstStyle/>
        <a:p>
          <a:r>
            <a:rPr lang="en-US" sz="1300" dirty="0"/>
            <a:t>May require pressure on SSW leadership, higher ed institutions, CSWE, NASW, other professional societies, state regulatory bodies</a:t>
          </a:r>
        </a:p>
      </dgm:t>
    </dgm:pt>
    <dgm:pt modelId="{A6F00C73-842B-9544-A3B7-A2ED283D8AC7}" type="parTrans" cxnId="{EB3C00D8-3C92-8B41-B8C0-6D873AC6DB54}">
      <dgm:prSet/>
      <dgm:spPr/>
      <dgm:t>
        <a:bodyPr/>
        <a:lstStyle/>
        <a:p>
          <a:endParaRPr lang="en-US"/>
        </a:p>
      </dgm:t>
    </dgm:pt>
    <dgm:pt modelId="{F716BE4C-F335-E347-B070-3ED9383DB336}" type="sibTrans" cxnId="{EB3C00D8-3C92-8B41-B8C0-6D873AC6DB54}">
      <dgm:prSet/>
      <dgm:spPr/>
      <dgm:t>
        <a:bodyPr/>
        <a:lstStyle/>
        <a:p>
          <a:endParaRPr lang="en-US"/>
        </a:p>
      </dgm:t>
    </dgm:pt>
    <dgm:pt modelId="{36826E99-26F4-004A-80E6-0F7DFF4FEE5E}">
      <dgm:prSet phldrT="[Text]"/>
      <dgm:spPr/>
      <dgm:t>
        <a:bodyPr/>
        <a:lstStyle/>
        <a:p>
          <a:r>
            <a:rPr lang="en-US" dirty="0"/>
            <a:t>University or College</a:t>
          </a:r>
        </a:p>
      </dgm:t>
    </dgm:pt>
    <dgm:pt modelId="{46DB4F9C-328C-D648-8E85-8FEC20E38946}" type="parTrans" cxnId="{510F4D96-1CB5-6B49-883C-8F03636DA71D}">
      <dgm:prSet/>
      <dgm:spPr/>
      <dgm:t>
        <a:bodyPr/>
        <a:lstStyle/>
        <a:p>
          <a:endParaRPr lang="en-US"/>
        </a:p>
      </dgm:t>
    </dgm:pt>
    <dgm:pt modelId="{6C04598A-E0BA-BE43-A41A-5ECA63147D8E}" type="sibTrans" cxnId="{510F4D96-1CB5-6B49-883C-8F03636DA71D}">
      <dgm:prSet/>
      <dgm:spPr/>
      <dgm:t>
        <a:bodyPr/>
        <a:lstStyle/>
        <a:p>
          <a:endParaRPr lang="en-US"/>
        </a:p>
      </dgm:t>
    </dgm:pt>
    <dgm:pt modelId="{0F066BEF-668C-3F40-86E9-1960CB405923}">
      <dgm:prSet phldrT="[Text]" custT="1"/>
      <dgm:spPr/>
      <dgm:t>
        <a:bodyPr/>
        <a:lstStyle/>
        <a:p>
          <a:r>
            <a:rPr lang="en-US" sz="1300" dirty="0"/>
            <a:t>May require pressure on higher ed institutions, state legislatures, higher ed systems, higher ed accrediting bodies</a:t>
          </a:r>
        </a:p>
      </dgm:t>
    </dgm:pt>
    <dgm:pt modelId="{015CB4D3-C4CE-DF42-9061-F415961AFF34}" type="parTrans" cxnId="{99634857-E5A2-B844-8DFF-2096B98A841A}">
      <dgm:prSet/>
      <dgm:spPr/>
      <dgm:t>
        <a:bodyPr/>
        <a:lstStyle/>
        <a:p>
          <a:endParaRPr lang="en-US"/>
        </a:p>
      </dgm:t>
    </dgm:pt>
    <dgm:pt modelId="{59AA8719-9B97-FB4C-BCD6-CB114F4152D9}" type="sibTrans" cxnId="{99634857-E5A2-B844-8DFF-2096B98A841A}">
      <dgm:prSet/>
      <dgm:spPr/>
      <dgm:t>
        <a:bodyPr/>
        <a:lstStyle/>
        <a:p>
          <a:endParaRPr lang="en-US"/>
        </a:p>
      </dgm:t>
    </dgm:pt>
    <dgm:pt modelId="{19660633-0372-5743-8F8B-9BAAA88BEE63}">
      <dgm:prSet phldrT="[Text]"/>
      <dgm:spPr/>
      <dgm:t>
        <a:bodyPr/>
        <a:lstStyle/>
        <a:p>
          <a:r>
            <a:rPr lang="en-US" dirty="0"/>
            <a:t>Laws/Policies</a:t>
          </a:r>
        </a:p>
      </dgm:t>
    </dgm:pt>
    <dgm:pt modelId="{026A04AF-C893-EF42-ACF6-659397229F05}" type="parTrans" cxnId="{9EADFE47-D7EB-8C4A-9CA6-E2FE0061A3B0}">
      <dgm:prSet/>
      <dgm:spPr/>
      <dgm:t>
        <a:bodyPr/>
        <a:lstStyle/>
        <a:p>
          <a:endParaRPr lang="en-US"/>
        </a:p>
      </dgm:t>
    </dgm:pt>
    <dgm:pt modelId="{B4587A3F-97BB-774E-9681-8490C82CC59B}" type="sibTrans" cxnId="{9EADFE47-D7EB-8C4A-9CA6-E2FE0061A3B0}">
      <dgm:prSet/>
      <dgm:spPr/>
      <dgm:t>
        <a:bodyPr/>
        <a:lstStyle/>
        <a:p>
          <a:endParaRPr lang="en-US"/>
        </a:p>
      </dgm:t>
    </dgm:pt>
    <dgm:pt modelId="{57D4B0AF-28AE-F240-BC71-99DE83F53A12}">
      <dgm:prSet phldrT="[Text]"/>
      <dgm:spPr/>
      <dgm:t>
        <a:bodyPr/>
        <a:lstStyle/>
        <a:p>
          <a:r>
            <a:rPr lang="en-US" dirty="0"/>
            <a:t>Local Community</a:t>
          </a:r>
        </a:p>
      </dgm:t>
    </dgm:pt>
    <dgm:pt modelId="{F5B72C1B-DA31-B84C-8615-8D07F8D29738}" type="parTrans" cxnId="{7818E2D3-580E-A142-A45C-0016F6BF0F0C}">
      <dgm:prSet/>
      <dgm:spPr/>
      <dgm:t>
        <a:bodyPr/>
        <a:lstStyle/>
        <a:p>
          <a:endParaRPr lang="en-US"/>
        </a:p>
      </dgm:t>
    </dgm:pt>
    <dgm:pt modelId="{971F518F-7D5B-1240-940F-15FEB2B5E793}" type="sibTrans" cxnId="{7818E2D3-580E-A142-A45C-0016F6BF0F0C}">
      <dgm:prSet/>
      <dgm:spPr/>
      <dgm:t>
        <a:bodyPr/>
        <a:lstStyle/>
        <a:p>
          <a:endParaRPr lang="en-US"/>
        </a:p>
      </dgm:t>
    </dgm:pt>
    <dgm:pt modelId="{51C8EE17-77C3-A242-AF74-E64FB28665AE}">
      <dgm:prSet phldrT="[Text]" custT="1"/>
      <dgm:spPr/>
      <dgm:t>
        <a:bodyPr anchor="t"/>
        <a:lstStyle/>
        <a:p>
          <a:r>
            <a:rPr lang="en-US" sz="1300" dirty="0"/>
            <a:t>Pressure on local organizations, government agencies, systems</a:t>
          </a:r>
        </a:p>
      </dgm:t>
    </dgm:pt>
    <dgm:pt modelId="{441C9289-F503-AF45-87DF-CF33EB3B4ADE}" type="parTrans" cxnId="{84BDD6E4-2F52-C447-8CA1-38D8A3BE3D6E}">
      <dgm:prSet/>
      <dgm:spPr/>
      <dgm:t>
        <a:bodyPr/>
        <a:lstStyle/>
        <a:p>
          <a:endParaRPr lang="en-US"/>
        </a:p>
      </dgm:t>
    </dgm:pt>
    <dgm:pt modelId="{C629848D-8179-5147-A6F9-109ECF6FE33B}" type="sibTrans" cxnId="{84BDD6E4-2F52-C447-8CA1-38D8A3BE3D6E}">
      <dgm:prSet/>
      <dgm:spPr/>
      <dgm:t>
        <a:bodyPr/>
        <a:lstStyle/>
        <a:p>
          <a:endParaRPr lang="en-US"/>
        </a:p>
      </dgm:t>
    </dgm:pt>
    <dgm:pt modelId="{EF5B542F-FEF7-D947-98F5-7A7302170E89}">
      <dgm:prSet phldrT="[Text]" custT="1"/>
      <dgm:spPr/>
      <dgm:t>
        <a:bodyPr anchor="t"/>
        <a:lstStyle/>
        <a:p>
          <a:endParaRPr lang="en-US" sz="1300" dirty="0"/>
        </a:p>
      </dgm:t>
    </dgm:pt>
    <dgm:pt modelId="{B28DD326-CB6A-EE48-ABEF-9ADD090740A7}" type="parTrans" cxnId="{68A2C6C9-7461-F64D-9430-AF48B1499663}">
      <dgm:prSet/>
      <dgm:spPr/>
      <dgm:t>
        <a:bodyPr/>
        <a:lstStyle/>
        <a:p>
          <a:endParaRPr lang="en-US"/>
        </a:p>
      </dgm:t>
    </dgm:pt>
    <dgm:pt modelId="{6D35DB05-79FA-3F43-B097-A624CF198290}" type="sibTrans" cxnId="{68A2C6C9-7461-F64D-9430-AF48B1499663}">
      <dgm:prSet/>
      <dgm:spPr/>
      <dgm:t>
        <a:bodyPr/>
        <a:lstStyle/>
        <a:p>
          <a:endParaRPr lang="en-US"/>
        </a:p>
      </dgm:t>
    </dgm:pt>
    <dgm:pt modelId="{2B7FEFA5-EF54-944C-B743-F0C123107EE1}">
      <dgm:prSet phldrT="[Text]" custT="1"/>
      <dgm:spPr>
        <a:solidFill>
          <a:schemeClr val="bg1">
            <a:alpha val="57000"/>
          </a:schemeClr>
        </a:solidFill>
      </dgm:spPr>
      <dgm:t>
        <a:bodyPr/>
        <a:lstStyle/>
        <a:p>
          <a:r>
            <a:rPr lang="en-US" sz="1300" dirty="0"/>
            <a:t>Pressure on state or national organizations, government agencies, SW accrediting bodies, larger systems (e.g., CW, CJ, Ed)</a:t>
          </a:r>
        </a:p>
      </dgm:t>
    </dgm:pt>
    <dgm:pt modelId="{246E041C-552B-DA41-84FE-AD8F961B17C9}" type="parTrans" cxnId="{CA3A86AD-F9F3-984E-AE49-293D179515A5}">
      <dgm:prSet/>
      <dgm:spPr/>
      <dgm:t>
        <a:bodyPr/>
        <a:lstStyle/>
        <a:p>
          <a:endParaRPr lang="en-US"/>
        </a:p>
      </dgm:t>
    </dgm:pt>
    <dgm:pt modelId="{7176B597-D505-514A-863E-D330717A4ADE}" type="sibTrans" cxnId="{CA3A86AD-F9F3-984E-AE49-293D179515A5}">
      <dgm:prSet/>
      <dgm:spPr/>
      <dgm:t>
        <a:bodyPr/>
        <a:lstStyle/>
        <a:p>
          <a:endParaRPr lang="en-US"/>
        </a:p>
      </dgm:t>
    </dgm:pt>
    <dgm:pt modelId="{3E6A9CAF-39B4-1249-8168-6F355C883255}">
      <dgm:prSet phldrT="[Text]" custT="1"/>
      <dgm:spPr>
        <a:solidFill>
          <a:schemeClr val="bg1">
            <a:alpha val="57000"/>
          </a:schemeClr>
        </a:solidFill>
      </dgm:spPr>
      <dgm:t>
        <a:bodyPr/>
        <a:lstStyle/>
        <a:p>
          <a:r>
            <a:rPr lang="en-US" sz="1300" dirty="0"/>
            <a:t>Collaboration with local, state and national groups/organizations</a:t>
          </a:r>
          <a:endParaRPr lang="en-US" sz="1500" dirty="0"/>
        </a:p>
      </dgm:t>
    </dgm:pt>
    <dgm:pt modelId="{E7850A8E-98CE-7946-88F2-B07A9400B41A}" type="parTrans" cxnId="{5B394323-8847-B543-9FE9-DB83FABC618B}">
      <dgm:prSet/>
      <dgm:spPr/>
      <dgm:t>
        <a:bodyPr/>
        <a:lstStyle/>
        <a:p>
          <a:endParaRPr lang="en-US"/>
        </a:p>
      </dgm:t>
    </dgm:pt>
    <dgm:pt modelId="{1CB24DEE-8FCF-AF42-A045-B62ED0428971}" type="sibTrans" cxnId="{5B394323-8847-B543-9FE9-DB83FABC618B}">
      <dgm:prSet/>
      <dgm:spPr/>
      <dgm:t>
        <a:bodyPr/>
        <a:lstStyle/>
        <a:p>
          <a:endParaRPr lang="en-US"/>
        </a:p>
      </dgm:t>
    </dgm:pt>
    <dgm:pt modelId="{24A30189-130B-2F46-A95D-EDD5A2D07733}">
      <dgm:prSet phldrT="[Text]" custT="1"/>
      <dgm:spPr/>
      <dgm:t>
        <a:bodyPr anchor="t"/>
        <a:lstStyle/>
        <a:p>
          <a:r>
            <a:rPr lang="en-US" sz="1300" dirty="0"/>
            <a:t>Collaboration with local groups/organizations</a:t>
          </a:r>
        </a:p>
      </dgm:t>
    </dgm:pt>
    <dgm:pt modelId="{DA8E77DE-5B67-9F4E-9FE7-B9722B74D126}" type="parTrans" cxnId="{D0AB2B51-B49C-4442-A5FC-770682B01CDB}">
      <dgm:prSet/>
      <dgm:spPr/>
      <dgm:t>
        <a:bodyPr/>
        <a:lstStyle/>
        <a:p>
          <a:endParaRPr lang="en-US"/>
        </a:p>
      </dgm:t>
    </dgm:pt>
    <dgm:pt modelId="{D27E73EA-E2E7-964D-9F3C-EA00B87FDC4C}" type="sibTrans" cxnId="{D0AB2B51-B49C-4442-A5FC-770682B01CDB}">
      <dgm:prSet/>
      <dgm:spPr/>
      <dgm:t>
        <a:bodyPr/>
        <a:lstStyle/>
        <a:p>
          <a:endParaRPr lang="en-US"/>
        </a:p>
      </dgm:t>
    </dgm:pt>
    <dgm:pt modelId="{A413DBE6-1129-6342-8F69-6657B22D0A88}" type="pres">
      <dgm:prSet presAssocID="{87CE6D75-D694-504B-9C0F-630D803FB03D}" presName="cycleMatrixDiagram" presStyleCnt="0">
        <dgm:presLayoutVars>
          <dgm:chMax val="1"/>
          <dgm:dir/>
          <dgm:animLvl val="lvl"/>
          <dgm:resizeHandles val="exact"/>
        </dgm:presLayoutVars>
      </dgm:prSet>
      <dgm:spPr/>
    </dgm:pt>
    <dgm:pt modelId="{CA68C0F0-0248-8745-9A51-CFB9DEECA74A}" type="pres">
      <dgm:prSet presAssocID="{87CE6D75-D694-504B-9C0F-630D803FB03D}" presName="children" presStyleCnt="0"/>
      <dgm:spPr/>
    </dgm:pt>
    <dgm:pt modelId="{E7EDC439-152D-8945-87A3-DD5D1FB8C0EC}" type="pres">
      <dgm:prSet presAssocID="{87CE6D75-D694-504B-9C0F-630D803FB03D}" presName="child1group" presStyleCnt="0"/>
      <dgm:spPr/>
    </dgm:pt>
    <dgm:pt modelId="{3C183F83-F8AC-E548-8E73-D400E901BFC0}" type="pres">
      <dgm:prSet presAssocID="{87CE6D75-D694-504B-9C0F-630D803FB03D}" presName="child1" presStyleLbl="bgAcc1" presStyleIdx="0" presStyleCnt="4"/>
      <dgm:spPr/>
    </dgm:pt>
    <dgm:pt modelId="{F6FD64B8-E59B-0647-976B-C3E9E02F4B04}" type="pres">
      <dgm:prSet presAssocID="{87CE6D75-D694-504B-9C0F-630D803FB03D}" presName="child1Text" presStyleLbl="bgAcc1" presStyleIdx="0" presStyleCnt="4">
        <dgm:presLayoutVars>
          <dgm:bulletEnabled val="1"/>
        </dgm:presLayoutVars>
      </dgm:prSet>
      <dgm:spPr/>
    </dgm:pt>
    <dgm:pt modelId="{A7E7C0F2-506D-9247-BC57-3E422CDED5A0}" type="pres">
      <dgm:prSet presAssocID="{87CE6D75-D694-504B-9C0F-630D803FB03D}" presName="child2group" presStyleCnt="0"/>
      <dgm:spPr/>
    </dgm:pt>
    <dgm:pt modelId="{C8F76164-0214-F743-B2F4-DF15E7E51263}" type="pres">
      <dgm:prSet presAssocID="{87CE6D75-D694-504B-9C0F-630D803FB03D}" presName="child2" presStyleLbl="bgAcc1" presStyleIdx="1" presStyleCnt="4"/>
      <dgm:spPr/>
    </dgm:pt>
    <dgm:pt modelId="{8BC747E7-28C0-8749-A4A1-F3378FEEFB1B}" type="pres">
      <dgm:prSet presAssocID="{87CE6D75-D694-504B-9C0F-630D803FB03D}" presName="child2Text" presStyleLbl="bgAcc1" presStyleIdx="1" presStyleCnt="4">
        <dgm:presLayoutVars>
          <dgm:bulletEnabled val="1"/>
        </dgm:presLayoutVars>
      </dgm:prSet>
      <dgm:spPr/>
    </dgm:pt>
    <dgm:pt modelId="{B05D1D01-6DA1-BC4C-93DC-765C7A588A56}" type="pres">
      <dgm:prSet presAssocID="{87CE6D75-D694-504B-9C0F-630D803FB03D}" presName="child3group" presStyleCnt="0"/>
      <dgm:spPr/>
    </dgm:pt>
    <dgm:pt modelId="{CCE89065-29B0-D34F-8736-528E25CE667E}" type="pres">
      <dgm:prSet presAssocID="{87CE6D75-D694-504B-9C0F-630D803FB03D}" presName="child3" presStyleLbl="bgAcc1" presStyleIdx="2" presStyleCnt="4" custScaleX="101126" custScaleY="120739"/>
      <dgm:spPr/>
    </dgm:pt>
    <dgm:pt modelId="{A02A2837-9C67-C348-B1F2-920EEA236BDB}" type="pres">
      <dgm:prSet presAssocID="{87CE6D75-D694-504B-9C0F-630D803FB03D}" presName="child3Text" presStyleLbl="bgAcc1" presStyleIdx="2" presStyleCnt="4">
        <dgm:presLayoutVars>
          <dgm:bulletEnabled val="1"/>
        </dgm:presLayoutVars>
      </dgm:prSet>
      <dgm:spPr/>
    </dgm:pt>
    <dgm:pt modelId="{AA042103-A4A7-DC4C-B443-95512086EAB3}" type="pres">
      <dgm:prSet presAssocID="{87CE6D75-D694-504B-9C0F-630D803FB03D}" presName="child4group" presStyleCnt="0"/>
      <dgm:spPr/>
    </dgm:pt>
    <dgm:pt modelId="{204D162D-B5CD-B74B-86D8-469A4E7CE5B4}" type="pres">
      <dgm:prSet presAssocID="{87CE6D75-D694-504B-9C0F-630D803FB03D}" presName="child4" presStyleLbl="bgAcc1" presStyleIdx="3" presStyleCnt="4" custScaleX="106891" custScaleY="120105"/>
      <dgm:spPr/>
    </dgm:pt>
    <dgm:pt modelId="{1053999A-B757-B54C-BC2B-A36111B4E28A}" type="pres">
      <dgm:prSet presAssocID="{87CE6D75-D694-504B-9C0F-630D803FB03D}" presName="child4Text" presStyleLbl="bgAcc1" presStyleIdx="3" presStyleCnt="4">
        <dgm:presLayoutVars>
          <dgm:bulletEnabled val="1"/>
        </dgm:presLayoutVars>
      </dgm:prSet>
      <dgm:spPr/>
    </dgm:pt>
    <dgm:pt modelId="{D42A1D6A-8372-3C43-A1A9-C01F49616EC9}" type="pres">
      <dgm:prSet presAssocID="{87CE6D75-D694-504B-9C0F-630D803FB03D}" presName="childPlaceholder" presStyleCnt="0"/>
      <dgm:spPr/>
    </dgm:pt>
    <dgm:pt modelId="{3EB3B0C0-7D0E-9F44-B6D7-4C05FF94DC2B}" type="pres">
      <dgm:prSet presAssocID="{87CE6D75-D694-504B-9C0F-630D803FB03D}" presName="circle" presStyleCnt="0"/>
      <dgm:spPr/>
    </dgm:pt>
    <dgm:pt modelId="{6ADA576A-9CFD-AD49-9E8F-AD93521AB5E9}" type="pres">
      <dgm:prSet presAssocID="{87CE6D75-D694-504B-9C0F-630D803FB03D}" presName="quadrant1" presStyleLbl="node1" presStyleIdx="0" presStyleCnt="4" custScaleX="88751" custScaleY="84242">
        <dgm:presLayoutVars>
          <dgm:chMax val="1"/>
          <dgm:bulletEnabled val="1"/>
        </dgm:presLayoutVars>
      </dgm:prSet>
      <dgm:spPr/>
    </dgm:pt>
    <dgm:pt modelId="{57961DE6-3761-9A47-9782-798CC4D162BF}" type="pres">
      <dgm:prSet presAssocID="{87CE6D75-D694-504B-9C0F-630D803FB03D}" presName="quadrant2" presStyleLbl="node1" presStyleIdx="1" presStyleCnt="4" custScaleX="94603" custScaleY="84242" custLinFactNeighborX="-8776" custLinFactNeighborY="-126">
        <dgm:presLayoutVars>
          <dgm:chMax val="1"/>
          <dgm:bulletEnabled val="1"/>
        </dgm:presLayoutVars>
      </dgm:prSet>
      <dgm:spPr/>
    </dgm:pt>
    <dgm:pt modelId="{994FF3C2-4C78-1D41-AF49-232479612296}" type="pres">
      <dgm:prSet presAssocID="{87CE6D75-D694-504B-9C0F-630D803FB03D}" presName="quadrant3" presStyleLbl="node1" presStyleIdx="2" presStyleCnt="4" custScaleX="91264" custScaleY="90918" custLinFactNeighborX="-9332" custLinFactNeighborY="1316">
        <dgm:presLayoutVars>
          <dgm:chMax val="1"/>
          <dgm:bulletEnabled val="1"/>
        </dgm:presLayoutVars>
      </dgm:prSet>
      <dgm:spPr/>
    </dgm:pt>
    <dgm:pt modelId="{902B089D-87F2-6842-B533-AB1CF976DE66}" type="pres">
      <dgm:prSet presAssocID="{87CE6D75-D694-504B-9C0F-630D803FB03D}" presName="quadrant4" presStyleLbl="node1" presStyleIdx="3" presStyleCnt="4" custScaleX="88659" custScaleY="87235" custLinFactNeighborX="510" custLinFactNeighborY="2053">
        <dgm:presLayoutVars>
          <dgm:chMax val="1"/>
          <dgm:bulletEnabled val="1"/>
        </dgm:presLayoutVars>
      </dgm:prSet>
      <dgm:spPr/>
    </dgm:pt>
    <dgm:pt modelId="{D9A4FE13-FF2C-884E-84CC-0B62A1DE6694}" type="pres">
      <dgm:prSet presAssocID="{87CE6D75-D694-504B-9C0F-630D803FB03D}" presName="quadrantPlaceholder" presStyleCnt="0"/>
      <dgm:spPr/>
    </dgm:pt>
    <dgm:pt modelId="{500307F1-A7B9-D64E-8A66-A441E6E75EDF}" type="pres">
      <dgm:prSet presAssocID="{87CE6D75-D694-504B-9C0F-630D803FB03D}" presName="center1" presStyleLbl="fgShp" presStyleIdx="0" presStyleCnt="2" custLinFactNeighborX="-17728" custLinFactNeighborY="5020"/>
      <dgm:spPr/>
    </dgm:pt>
    <dgm:pt modelId="{E43197ED-7AAB-0F4E-A4DE-B057D5543138}" type="pres">
      <dgm:prSet presAssocID="{87CE6D75-D694-504B-9C0F-630D803FB03D}" presName="center2" presStyleLbl="fgShp" presStyleIdx="1" presStyleCnt="2" custLinFactNeighborX="-19340" custLinFactNeighborY="2836"/>
      <dgm:spPr/>
    </dgm:pt>
  </dgm:ptLst>
  <dgm:cxnLst>
    <dgm:cxn modelId="{0D1BCD09-5AB9-6544-92C4-5B6B50A44768}" type="presOf" srcId="{19660633-0372-5743-8F8B-9BAAA88BEE63}" destId="{994FF3C2-4C78-1D41-AF49-232479612296}" srcOrd="0" destOrd="0" presId="urn:microsoft.com/office/officeart/2005/8/layout/cycle4"/>
    <dgm:cxn modelId="{80248511-BADD-1D4E-BD95-86BFDE6215B8}" type="presOf" srcId="{3E6A9CAF-39B4-1249-8168-6F355C883255}" destId="{A02A2837-9C67-C348-B1F2-920EEA236BDB}" srcOrd="1" destOrd="0" presId="urn:microsoft.com/office/officeart/2005/8/layout/cycle4"/>
    <dgm:cxn modelId="{5457E722-68B6-2240-8D7F-8E8E6C9F601B}" type="presOf" srcId="{57D4B0AF-28AE-F240-BC71-99DE83F53A12}" destId="{902B089D-87F2-6842-B533-AB1CF976DE66}" srcOrd="0" destOrd="0" presId="urn:microsoft.com/office/officeart/2005/8/layout/cycle4"/>
    <dgm:cxn modelId="{5B394323-8847-B543-9FE9-DB83FABC618B}" srcId="{19660633-0372-5743-8F8B-9BAAA88BEE63}" destId="{3E6A9CAF-39B4-1249-8168-6F355C883255}" srcOrd="0" destOrd="0" parTransId="{E7850A8E-98CE-7946-88F2-B07A9400B41A}" sibTransId="{1CB24DEE-8FCF-AF42-A045-B62ED0428971}"/>
    <dgm:cxn modelId="{59396534-31F3-9543-9E8F-897E8FA0945B}" type="presOf" srcId="{0F066BEF-668C-3F40-86E9-1960CB405923}" destId="{8BC747E7-28C0-8749-A4A1-F3378FEEFB1B}" srcOrd="1" destOrd="0" presId="urn:microsoft.com/office/officeart/2005/8/layout/cycle4"/>
    <dgm:cxn modelId="{6E39F937-1ED4-4948-93C9-6933F5B7D081}" type="presOf" srcId="{24A30189-130B-2F46-A95D-EDD5A2D07733}" destId="{1053999A-B757-B54C-BC2B-A36111B4E28A}" srcOrd="1" destOrd="1" presId="urn:microsoft.com/office/officeart/2005/8/layout/cycle4"/>
    <dgm:cxn modelId="{62E4743E-5080-4E46-B8B1-6FB84E72B08D}" type="presOf" srcId="{D89AAF40-9C26-5148-8CD0-7E35B584FE99}" destId="{F6FD64B8-E59B-0647-976B-C3E9E02F4B04}" srcOrd="1" destOrd="0" presId="urn:microsoft.com/office/officeart/2005/8/layout/cycle4"/>
    <dgm:cxn modelId="{9EADFE47-D7EB-8C4A-9CA6-E2FE0061A3B0}" srcId="{87CE6D75-D694-504B-9C0F-630D803FB03D}" destId="{19660633-0372-5743-8F8B-9BAAA88BEE63}" srcOrd="2" destOrd="0" parTransId="{026A04AF-C893-EF42-ACF6-659397229F05}" sibTransId="{B4587A3F-97BB-774E-9681-8490C82CC59B}"/>
    <dgm:cxn modelId="{6602854D-94C2-F647-B219-77BEA3C4E711}" type="presOf" srcId="{2B7FEFA5-EF54-944C-B743-F0C123107EE1}" destId="{CCE89065-29B0-D34F-8736-528E25CE667E}" srcOrd="0" destOrd="1" presId="urn:microsoft.com/office/officeart/2005/8/layout/cycle4"/>
    <dgm:cxn modelId="{D0AB2B51-B49C-4442-A5FC-770682B01CDB}" srcId="{57D4B0AF-28AE-F240-BC71-99DE83F53A12}" destId="{24A30189-130B-2F46-A95D-EDD5A2D07733}" srcOrd="1" destOrd="0" parTransId="{DA8E77DE-5B67-9F4E-9FE7-B9722B74D126}" sibTransId="{D27E73EA-E2E7-964D-9F3C-EA00B87FDC4C}"/>
    <dgm:cxn modelId="{BEB00457-F3CC-8647-B7B6-3409942EFCD8}" type="presOf" srcId="{87CE6D75-D694-504B-9C0F-630D803FB03D}" destId="{A413DBE6-1129-6342-8F69-6657B22D0A88}" srcOrd="0" destOrd="0" presId="urn:microsoft.com/office/officeart/2005/8/layout/cycle4"/>
    <dgm:cxn modelId="{99634857-E5A2-B844-8DFF-2096B98A841A}" srcId="{36826E99-26F4-004A-80E6-0F7DFF4FEE5E}" destId="{0F066BEF-668C-3F40-86E9-1960CB405923}" srcOrd="0" destOrd="0" parTransId="{015CB4D3-C4CE-DF42-9061-F415961AFF34}" sibTransId="{59AA8719-9B97-FB4C-BCD6-CB114F4152D9}"/>
    <dgm:cxn modelId="{23A77C74-2CF6-EF42-ABAC-ED0FB79028F8}" srcId="{87CE6D75-D694-504B-9C0F-630D803FB03D}" destId="{B2EAB0F0-DE4C-3F49-9781-FE0B8F9C6BD3}" srcOrd="0" destOrd="0" parTransId="{981FDB4E-8047-8F48-BB4B-021A03B22C48}" sibTransId="{5BB8AEC4-9D57-8A4E-B965-2ED9336D5738}"/>
    <dgm:cxn modelId="{510F4D96-1CB5-6B49-883C-8F03636DA71D}" srcId="{87CE6D75-D694-504B-9C0F-630D803FB03D}" destId="{36826E99-26F4-004A-80E6-0F7DFF4FEE5E}" srcOrd="1" destOrd="0" parTransId="{46DB4F9C-328C-D648-8E85-8FEC20E38946}" sibTransId="{6C04598A-E0BA-BE43-A41A-5ECA63147D8E}"/>
    <dgm:cxn modelId="{3308B196-3A1A-1346-A230-4C619D31D3EF}" type="presOf" srcId="{D89AAF40-9C26-5148-8CD0-7E35B584FE99}" destId="{3C183F83-F8AC-E548-8E73-D400E901BFC0}" srcOrd="0" destOrd="0" presId="urn:microsoft.com/office/officeart/2005/8/layout/cycle4"/>
    <dgm:cxn modelId="{9FE4029B-7376-C742-B8B2-414A8995FB45}" type="presOf" srcId="{24A30189-130B-2F46-A95D-EDD5A2D07733}" destId="{204D162D-B5CD-B74B-86D8-469A4E7CE5B4}" srcOrd="0" destOrd="1" presId="urn:microsoft.com/office/officeart/2005/8/layout/cycle4"/>
    <dgm:cxn modelId="{3673AB9E-532E-3045-8E8C-0EB1F8257E5C}" type="presOf" srcId="{3E6A9CAF-39B4-1249-8168-6F355C883255}" destId="{CCE89065-29B0-D34F-8736-528E25CE667E}" srcOrd="0" destOrd="0" presId="urn:microsoft.com/office/officeart/2005/8/layout/cycle4"/>
    <dgm:cxn modelId="{B0937A9F-6C02-A940-9453-DABB84D2A017}" type="presOf" srcId="{51C8EE17-77C3-A242-AF74-E64FB28665AE}" destId="{1053999A-B757-B54C-BC2B-A36111B4E28A}" srcOrd="1" destOrd="2" presId="urn:microsoft.com/office/officeart/2005/8/layout/cycle4"/>
    <dgm:cxn modelId="{A5627FA3-78D2-D74B-846D-CB93290AB98C}" type="presOf" srcId="{B2EAB0F0-DE4C-3F49-9781-FE0B8F9C6BD3}" destId="{6ADA576A-9CFD-AD49-9E8F-AD93521AB5E9}" srcOrd="0" destOrd="0" presId="urn:microsoft.com/office/officeart/2005/8/layout/cycle4"/>
    <dgm:cxn modelId="{CA3A86AD-F9F3-984E-AE49-293D179515A5}" srcId="{19660633-0372-5743-8F8B-9BAAA88BEE63}" destId="{2B7FEFA5-EF54-944C-B743-F0C123107EE1}" srcOrd="1" destOrd="0" parTransId="{246E041C-552B-DA41-84FE-AD8F961B17C9}" sibTransId="{7176B597-D505-514A-863E-D330717A4ADE}"/>
    <dgm:cxn modelId="{0E31C9BD-B521-B244-9544-9599CF687D26}" type="presOf" srcId="{51C8EE17-77C3-A242-AF74-E64FB28665AE}" destId="{204D162D-B5CD-B74B-86D8-469A4E7CE5B4}" srcOrd="0" destOrd="2" presId="urn:microsoft.com/office/officeart/2005/8/layout/cycle4"/>
    <dgm:cxn modelId="{95CEF5BE-EE86-CC48-8BD2-59874B24F35B}" type="presOf" srcId="{0F066BEF-668C-3F40-86E9-1960CB405923}" destId="{C8F76164-0214-F743-B2F4-DF15E7E51263}" srcOrd="0" destOrd="0" presId="urn:microsoft.com/office/officeart/2005/8/layout/cycle4"/>
    <dgm:cxn modelId="{68A2C6C9-7461-F64D-9430-AF48B1499663}" srcId="{57D4B0AF-28AE-F240-BC71-99DE83F53A12}" destId="{EF5B542F-FEF7-D947-98F5-7A7302170E89}" srcOrd="0" destOrd="0" parTransId="{B28DD326-CB6A-EE48-ABEF-9ADD090740A7}" sibTransId="{6D35DB05-79FA-3F43-B097-A624CF198290}"/>
    <dgm:cxn modelId="{5ACDE1D1-CC36-614C-8D89-525369A565ED}" type="presOf" srcId="{36826E99-26F4-004A-80E6-0F7DFF4FEE5E}" destId="{57961DE6-3761-9A47-9782-798CC4D162BF}" srcOrd="0" destOrd="0" presId="urn:microsoft.com/office/officeart/2005/8/layout/cycle4"/>
    <dgm:cxn modelId="{7818E2D3-580E-A142-A45C-0016F6BF0F0C}" srcId="{87CE6D75-D694-504B-9C0F-630D803FB03D}" destId="{57D4B0AF-28AE-F240-BC71-99DE83F53A12}" srcOrd="3" destOrd="0" parTransId="{F5B72C1B-DA31-B84C-8615-8D07F8D29738}" sibTransId="{971F518F-7D5B-1240-940F-15FEB2B5E793}"/>
    <dgm:cxn modelId="{EB3C00D8-3C92-8B41-B8C0-6D873AC6DB54}" srcId="{B2EAB0F0-DE4C-3F49-9781-FE0B8F9C6BD3}" destId="{D89AAF40-9C26-5148-8CD0-7E35B584FE99}" srcOrd="0" destOrd="0" parTransId="{A6F00C73-842B-9544-A3B7-A2ED283D8AC7}" sibTransId="{F716BE4C-F335-E347-B070-3ED9383DB336}"/>
    <dgm:cxn modelId="{4753C0DD-58AF-2A49-A953-604FBA1D6744}" type="presOf" srcId="{EF5B542F-FEF7-D947-98F5-7A7302170E89}" destId="{1053999A-B757-B54C-BC2B-A36111B4E28A}" srcOrd="1" destOrd="0" presId="urn:microsoft.com/office/officeart/2005/8/layout/cycle4"/>
    <dgm:cxn modelId="{84BDD6E4-2F52-C447-8CA1-38D8A3BE3D6E}" srcId="{57D4B0AF-28AE-F240-BC71-99DE83F53A12}" destId="{51C8EE17-77C3-A242-AF74-E64FB28665AE}" srcOrd="2" destOrd="0" parTransId="{441C9289-F503-AF45-87DF-CF33EB3B4ADE}" sibTransId="{C629848D-8179-5147-A6F9-109ECF6FE33B}"/>
    <dgm:cxn modelId="{61D3D6F0-A7FE-5543-ACFE-9E94C142B06A}" type="presOf" srcId="{2B7FEFA5-EF54-944C-B743-F0C123107EE1}" destId="{A02A2837-9C67-C348-B1F2-920EEA236BDB}" srcOrd="1" destOrd="1" presId="urn:microsoft.com/office/officeart/2005/8/layout/cycle4"/>
    <dgm:cxn modelId="{CBA994FA-7225-774D-805D-69305E9E248F}" type="presOf" srcId="{EF5B542F-FEF7-D947-98F5-7A7302170E89}" destId="{204D162D-B5CD-B74B-86D8-469A4E7CE5B4}" srcOrd="0" destOrd="0" presId="urn:microsoft.com/office/officeart/2005/8/layout/cycle4"/>
    <dgm:cxn modelId="{051C5A04-82FE-1E48-9938-EC1134F78410}" type="presParOf" srcId="{A413DBE6-1129-6342-8F69-6657B22D0A88}" destId="{CA68C0F0-0248-8745-9A51-CFB9DEECA74A}" srcOrd="0" destOrd="0" presId="urn:microsoft.com/office/officeart/2005/8/layout/cycle4"/>
    <dgm:cxn modelId="{89FA550E-F651-2B4E-BD10-C1DF12B70349}" type="presParOf" srcId="{CA68C0F0-0248-8745-9A51-CFB9DEECA74A}" destId="{E7EDC439-152D-8945-87A3-DD5D1FB8C0EC}" srcOrd="0" destOrd="0" presId="urn:microsoft.com/office/officeart/2005/8/layout/cycle4"/>
    <dgm:cxn modelId="{2DC7BB0C-C06E-E34B-82AA-DFB778A259E2}" type="presParOf" srcId="{E7EDC439-152D-8945-87A3-DD5D1FB8C0EC}" destId="{3C183F83-F8AC-E548-8E73-D400E901BFC0}" srcOrd="0" destOrd="0" presId="urn:microsoft.com/office/officeart/2005/8/layout/cycle4"/>
    <dgm:cxn modelId="{99DF8AC0-2EA8-8D4D-9E5F-07E909CB5CC7}" type="presParOf" srcId="{E7EDC439-152D-8945-87A3-DD5D1FB8C0EC}" destId="{F6FD64B8-E59B-0647-976B-C3E9E02F4B04}" srcOrd="1" destOrd="0" presId="urn:microsoft.com/office/officeart/2005/8/layout/cycle4"/>
    <dgm:cxn modelId="{4E23FD00-6207-C44B-9DAD-D5F5459FE175}" type="presParOf" srcId="{CA68C0F0-0248-8745-9A51-CFB9DEECA74A}" destId="{A7E7C0F2-506D-9247-BC57-3E422CDED5A0}" srcOrd="1" destOrd="0" presId="urn:microsoft.com/office/officeart/2005/8/layout/cycle4"/>
    <dgm:cxn modelId="{B8999B6F-4BE8-9843-9A61-D530AFF4DD0B}" type="presParOf" srcId="{A7E7C0F2-506D-9247-BC57-3E422CDED5A0}" destId="{C8F76164-0214-F743-B2F4-DF15E7E51263}" srcOrd="0" destOrd="0" presId="urn:microsoft.com/office/officeart/2005/8/layout/cycle4"/>
    <dgm:cxn modelId="{1806D93A-F3DC-5B44-A61C-DAF866E10805}" type="presParOf" srcId="{A7E7C0F2-506D-9247-BC57-3E422CDED5A0}" destId="{8BC747E7-28C0-8749-A4A1-F3378FEEFB1B}" srcOrd="1" destOrd="0" presId="urn:microsoft.com/office/officeart/2005/8/layout/cycle4"/>
    <dgm:cxn modelId="{EF83627B-843B-3141-8924-5B09A72A3186}" type="presParOf" srcId="{CA68C0F0-0248-8745-9A51-CFB9DEECA74A}" destId="{B05D1D01-6DA1-BC4C-93DC-765C7A588A56}" srcOrd="2" destOrd="0" presId="urn:microsoft.com/office/officeart/2005/8/layout/cycle4"/>
    <dgm:cxn modelId="{87AB32CA-9BB8-E04F-82C1-E46D3A61A627}" type="presParOf" srcId="{B05D1D01-6DA1-BC4C-93DC-765C7A588A56}" destId="{CCE89065-29B0-D34F-8736-528E25CE667E}" srcOrd="0" destOrd="0" presId="urn:microsoft.com/office/officeart/2005/8/layout/cycle4"/>
    <dgm:cxn modelId="{ECE39ED2-2A53-3040-978F-7B959C9EA25E}" type="presParOf" srcId="{B05D1D01-6DA1-BC4C-93DC-765C7A588A56}" destId="{A02A2837-9C67-C348-B1F2-920EEA236BDB}" srcOrd="1" destOrd="0" presId="urn:microsoft.com/office/officeart/2005/8/layout/cycle4"/>
    <dgm:cxn modelId="{26B4F8EF-F0CC-AF4F-B825-4BF5C9939D11}" type="presParOf" srcId="{CA68C0F0-0248-8745-9A51-CFB9DEECA74A}" destId="{AA042103-A4A7-DC4C-B443-95512086EAB3}" srcOrd="3" destOrd="0" presId="urn:microsoft.com/office/officeart/2005/8/layout/cycle4"/>
    <dgm:cxn modelId="{3777A946-2D42-3B47-B693-28B1677E72C6}" type="presParOf" srcId="{AA042103-A4A7-DC4C-B443-95512086EAB3}" destId="{204D162D-B5CD-B74B-86D8-469A4E7CE5B4}" srcOrd="0" destOrd="0" presId="urn:microsoft.com/office/officeart/2005/8/layout/cycle4"/>
    <dgm:cxn modelId="{48C39294-1B9B-3149-89E0-8769BC0C0D8A}" type="presParOf" srcId="{AA042103-A4A7-DC4C-B443-95512086EAB3}" destId="{1053999A-B757-B54C-BC2B-A36111B4E28A}" srcOrd="1" destOrd="0" presId="urn:microsoft.com/office/officeart/2005/8/layout/cycle4"/>
    <dgm:cxn modelId="{0F7335D6-B059-424B-BBDC-617AB72279C1}" type="presParOf" srcId="{CA68C0F0-0248-8745-9A51-CFB9DEECA74A}" destId="{D42A1D6A-8372-3C43-A1A9-C01F49616EC9}" srcOrd="4" destOrd="0" presId="urn:microsoft.com/office/officeart/2005/8/layout/cycle4"/>
    <dgm:cxn modelId="{8D294FD5-6E0B-6749-BAA0-BA29CCF16F72}" type="presParOf" srcId="{A413DBE6-1129-6342-8F69-6657B22D0A88}" destId="{3EB3B0C0-7D0E-9F44-B6D7-4C05FF94DC2B}" srcOrd="1" destOrd="0" presId="urn:microsoft.com/office/officeart/2005/8/layout/cycle4"/>
    <dgm:cxn modelId="{673C0DB1-AFBB-0B4C-8EED-351F714D3023}" type="presParOf" srcId="{3EB3B0C0-7D0E-9F44-B6D7-4C05FF94DC2B}" destId="{6ADA576A-9CFD-AD49-9E8F-AD93521AB5E9}" srcOrd="0" destOrd="0" presId="urn:microsoft.com/office/officeart/2005/8/layout/cycle4"/>
    <dgm:cxn modelId="{C40D11ED-1E82-8A49-B556-CF67B1D695BC}" type="presParOf" srcId="{3EB3B0C0-7D0E-9F44-B6D7-4C05FF94DC2B}" destId="{57961DE6-3761-9A47-9782-798CC4D162BF}" srcOrd="1" destOrd="0" presId="urn:microsoft.com/office/officeart/2005/8/layout/cycle4"/>
    <dgm:cxn modelId="{D00BFA2F-21F2-6541-8C75-FA6E0D4E8619}" type="presParOf" srcId="{3EB3B0C0-7D0E-9F44-B6D7-4C05FF94DC2B}" destId="{994FF3C2-4C78-1D41-AF49-232479612296}" srcOrd="2" destOrd="0" presId="urn:microsoft.com/office/officeart/2005/8/layout/cycle4"/>
    <dgm:cxn modelId="{62229D91-F840-7141-90C3-0C78E59B05FB}" type="presParOf" srcId="{3EB3B0C0-7D0E-9F44-B6D7-4C05FF94DC2B}" destId="{902B089D-87F2-6842-B533-AB1CF976DE66}" srcOrd="3" destOrd="0" presId="urn:microsoft.com/office/officeart/2005/8/layout/cycle4"/>
    <dgm:cxn modelId="{820F2168-3D7C-7D47-B50B-8A9CABECF762}" type="presParOf" srcId="{3EB3B0C0-7D0E-9F44-B6D7-4C05FF94DC2B}" destId="{D9A4FE13-FF2C-884E-84CC-0B62A1DE6694}" srcOrd="4" destOrd="0" presId="urn:microsoft.com/office/officeart/2005/8/layout/cycle4"/>
    <dgm:cxn modelId="{B7032291-2825-9345-A8E2-879AA7F6A557}" type="presParOf" srcId="{A413DBE6-1129-6342-8F69-6657B22D0A88}" destId="{500307F1-A7B9-D64E-8A66-A441E6E75EDF}" srcOrd="2" destOrd="0" presId="urn:microsoft.com/office/officeart/2005/8/layout/cycle4"/>
    <dgm:cxn modelId="{0F9FD501-6C73-1B4C-8AE1-3646E3552681}" type="presParOf" srcId="{A413DBE6-1129-6342-8F69-6657B22D0A88}" destId="{E43197ED-7AAB-0F4E-A4DE-B057D5543138}"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E89065-29B0-D34F-8736-528E25CE667E}">
      <dsp:nvSpPr>
        <dsp:cNvPr id="0" name=""/>
        <dsp:cNvSpPr/>
      </dsp:nvSpPr>
      <dsp:spPr>
        <a:xfrm>
          <a:off x="6069198" y="3787877"/>
          <a:ext cx="2962373" cy="2291119"/>
        </a:xfrm>
        <a:prstGeom prst="roundRect">
          <a:avLst>
            <a:gd name="adj" fmla="val 10000"/>
          </a:avLst>
        </a:prstGeom>
        <a:solidFill>
          <a:schemeClr val="bg1">
            <a:alpha val="57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114300" lvl="1" indent="-114300" algn="l" defTabSz="577850">
            <a:lnSpc>
              <a:spcPct val="90000"/>
            </a:lnSpc>
            <a:spcBef>
              <a:spcPct val="0"/>
            </a:spcBef>
            <a:spcAft>
              <a:spcPct val="15000"/>
            </a:spcAft>
            <a:buChar char="•"/>
          </a:pPr>
          <a:r>
            <a:rPr lang="en-US" sz="1300" kern="1200" dirty="0"/>
            <a:t>Collaboration with local, state and national groups/organizations</a:t>
          </a:r>
          <a:endParaRPr lang="en-US" sz="1500" kern="1200" dirty="0"/>
        </a:p>
        <a:p>
          <a:pPr marL="114300" lvl="1" indent="-114300" algn="l" defTabSz="577850">
            <a:lnSpc>
              <a:spcPct val="90000"/>
            </a:lnSpc>
            <a:spcBef>
              <a:spcPct val="0"/>
            </a:spcBef>
            <a:spcAft>
              <a:spcPct val="15000"/>
            </a:spcAft>
            <a:buChar char="•"/>
          </a:pPr>
          <a:r>
            <a:rPr lang="en-US" sz="1300" kern="1200" dirty="0"/>
            <a:t>Pressure on state or national organizations, government agencies, SW accrediting bodies, larger systems (e.g., CW, CJ, Ed)</a:t>
          </a:r>
        </a:p>
      </dsp:txBody>
      <dsp:txXfrm>
        <a:off x="7008238" y="4410985"/>
        <a:ext cx="1973005" cy="1617683"/>
      </dsp:txXfrm>
    </dsp:sp>
    <dsp:sp modelId="{204D162D-B5CD-B74B-86D8-469A4E7CE5B4}">
      <dsp:nvSpPr>
        <dsp:cNvPr id="0" name=""/>
        <dsp:cNvSpPr/>
      </dsp:nvSpPr>
      <dsp:spPr>
        <a:xfrm>
          <a:off x="1205229" y="3793893"/>
          <a:ext cx="3131253" cy="227908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r>
            <a:rPr lang="en-US" sz="1300" kern="1200" dirty="0"/>
            <a:t>Collaboration with local groups/organizations</a:t>
          </a:r>
        </a:p>
        <a:p>
          <a:pPr marL="114300" lvl="1" indent="-114300" algn="l" defTabSz="577850">
            <a:lnSpc>
              <a:spcPct val="90000"/>
            </a:lnSpc>
            <a:spcBef>
              <a:spcPct val="0"/>
            </a:spcBef>
            <a:spcAft>
              <a:spcPct val="15000"/>
            </a:spcAft>
            <a:buChar char="•"/>
          </a:pPr>
          <a:r>
            <a:rPr lang="en-US" sz="1300" kern="1200" dirty="0"/>
            <a:t>Pressure on local organizations, government agencies, systems</a:t>
          </a:r>
        </a:p>
      </dsp:txBody>
      <dsp:txXfrm>
        <a:off x="1255293" y="4413729"/>
        <a:ext cx="2091749" cy="1609188"/>
      </dsp:txXfrm>
    </dsp:sp>
    <dsp:sp modelId="{C8F76164-0214-F743-B2F4-DF15E7E51263}">
      <dsp:nvSpPr>
        <dsp:cNvPr id="0" name=""/>
        <dsp:cNvSpPr/>
      </dsp:nvSpPr>
      <dsp:spPr>
        <a:xfrm>
          <a:off x="6085691" y="-47709"/>
          <a:ext cx="2929389" cy="18975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114300" lvl="1" indent="-114300" algn="l" defTabSz="577850">
            <a:lnSpc>
              <a:spcPct val="90000"/>
            </a:lnSpc>
            <a:spcBef>
              <a:spcPct val="0"/>
            </a:spcBef>
            <a:spcAft>
              <a:spcPct val="15000"/>
            </a:spcAft>
            <a:buChar char="•"/>
          </a:pPr>
          <a:r>
            <a:rPr lang="en-US" sz="1300" kern="1200" dirty="0"/>
            <a:t>May require pressure on higher ed institutions, state legislatures, higher ed systems, higher ed accrediting bodies</a:t>
          </a:r>
        </a:p>
      </dsp:txBody>
      <dsp:txXfrm>
        <a:off x="7006191" y="-6025"/>
        <a:ext cx="1967204" cy="1339816"/>
      </dsp:txXfrm>
    </dsp:sp>
    <dsp:sp modelId="{3C183F83-F8AC-E548-8E73-D400E901BFC0}">
      <dsp:nvSpPr>
        <dsp:cNvPr id="0" name=""/>
        <dsp:cNvSpPr/>
      </dsp:nvSpPr>
      <dsp:spPr>
        <a:xfrm>
          <a:off x="1306161" y="-47709"/>
          <a:ext cx="2929389" cy="18975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t" anchorCtr="0">
          <a:noAutofit/>
        </a:bodyPr>
        <a:lstStyle/>
        <a:p>
          <a:pPr marL="114300" lvl="1" indent="-114300" algn="l" defTabSz="577850">
            <a:lnSpc>
              <a:spcPct val="90000"/>
            </a:lnSpc>
            <a:spcBef>
              <a:spcPct val="0"/>
            </a:spcBef>
            <a:spcAft>
              <a:spcPct val="15000"/>
            </a:spcAft>
            <a:buChar char="•"/>
          </a:pPr>
          <a:r>
            <a:rPr lang="en-US" sz="1300" kern="1200" dirty="0"/>
            <a:t>May require pressure on SSW leadership, higher ed institutions, CSWE, NASW, other professional societies, state regulatory bodies</a:t>
          </a:r>
        </a:p>
      </dsp:txBody>
      <dsp:txXfrm>
        <a:off x="1347845" y="-6025"/>
        <a:ext cx="1967204" cy="1339816"/>
      </dsp:txXfrm>
    </dsp:sp>
    <dsp:sp modelId="{6ADA576A-9CFD-AD49-9E8F-AD93521AB5E9}">
      <dsp:nvSpPr>
        <dsp:cNvPr id="0" name=""/>
        <dsp:cNvSpPr/>
      </dsp:nvSpPr>
      <dsp:spPr>
        <a:xfrm>
          <a:off x="2635856" y="590987"/>
          <a:ext cx="2278826" cy="2163050"/>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Schools of Social Work</a:t>
          </a:r>
        </a:p>
      </dsp:txBody>
      <dsp:txXfrm>
        <a:off x="3303309" y="1224530"/>
        <a:ext cx="1611373" cy="1529507"/>
      </dsp:txXfrm>
    </dsp:sp>
    <dsp:sp modelId="{57961DE6-3761-9A47-9782-798CC4D162BF}">
      <dsp:nvSpPr>
        <dsp:cNvPr id="0" name=""/>
        <dsp:cNvSpPr/>
      </dsp:nvSpPr>
      <dsp:spPr>
        <a:xfrm rot="5400000">
          <a:off x="5154668" y="454734"/>
          <a:ext cx="2163050" cy="2429086"/>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University or College</a:t>
          </a:r>
        </a:p>
      </dsp:txBody>
      <dsp:txXfrm rot="-5400000">
        <a:off x="5021650" y="1221295"/>
        <a:ext cx="1717623" cy="1529507"/>
      </dsp:txXfrm>
    </dsp:sp>
    <dsp:sp modelId="{994FF3C2-4C78-1D41-AF49-232479612296}">
      <dsp:nvSpPr>
        <dsp:cNvPr id="0" name=""/>
        <dsp:cNvSpPr/>
      </dsp:nvSpPr>
      <dsp:spPr>
        <a:xfrm rot="10800000">
          <a:off x="5050241" y="3225330"/>
          <a:ext cx="2343351" cy="2334467"/>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Laws/Policies</a:t>
          </a:r>
        </a:p>
      </dsp:txBody>
      <dsp:txXfrm rot="10800000">
        <a:off x="5050241" y="3225330"/>
        <a:ext cx="1656999" cy="1650717"/>
      </dsp:txXfrm>
    </dsp:sp>
    <dsp:sp modelId="{902B089D-87F2-6842-B533-AB1CF976DE66}">
      <dsp:nvSpPr>
        <dsp:cNvPr id="0" name=""/>
        <dsp:cNvSpPr/>
      </dsp:nvSpPr>
      <dsp:spPr>
        <a:xfrm rot="16200000">
          <a:off x="2668414" y="3273256"/>
          <a:ext cx="2239900" cy="2276464"/>
        </a:xfrm>
        <a:prstGeom prst="pieWedg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Local Community</a:t>
          </a:r>
        </a:p>
      </dsp:txBody>
      <dsp:txXfrm rot="5400000">
        <a:off x="3316894" y="3291538"/>
        <a:ext cx="1609703" cy="1583848"/>
      </dsp:txXfrm>
    </dsp:sp>
    <dsp:sp modelId="{500307F1-A7B9-D64E-8A66-A441E6E75EDF}">
      <dsp:nvSpPr>
        <dsp:cNvPr id="0" name=""/>
        <dsp:cNvSpPr/>
      </dsp:nvSpPr>
      <dsp:spPr>
        <a:xfrm>
          <a:off x="4517974" y="2520647"/>
          <a:ext cx="886525" cy="770891"/>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43197ED-7AAB-0F4E-A4DE-B057D5543138}">
      <dsp:nvSpPr>
        <dsp:cNvPr id="0" name=""/>
        <dsp:cNvSpPr/>
      </dsp:nvSpPr>
      <dsp:spPr>
        <a:xfrm rot="10800000">
          <a:off x="4503684" y="2800308"/>
          <a:ext cx="886525" cy="770891"/>
        </a:xfrm>
        <a:prstGeom prst="circular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2729E-9087-BD4D-9EEE-FA454F324D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E0549E9-7D9B-3B43-8109-D9E0651090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D193608-7BF2-4E4A-AF0B-79778683B6D5}"/>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5" name="Footer Placeholder 4">
            <a:extLst>
              <a:ext uri="{FF2B5EF4-FFF2-40B4-BE49-F238E27FC236}">
                <a16:creationId xmlns:a16="http://schemas.microsoft.com/office/drawing/2014/main" id="{A07C3842-CE01-5C41-BCC8-2B04B99E0A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9E698F-2BEB-DC41-9F22-E02233285E01}"/>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2950173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C63595-2F80-5F4C-B20C-7EFA382EC3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983315-F8B7-C34F-9F06-6C068F527D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C43023-2E94-5B48-97DD-52C79C8360A6}"/>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5" name="Footer Placeholder 4">
            <a:extLst>
              <a:ext uri="{FF2B5EF4-FFF2-40B4-BE49-F238E27FC236}">
                <a16:creationId xmlns:a16="http://schemas.microsoft.com/office/drawing/2014/main" id="{5DD5B4A4-A3B0-BB48-92C5-F4750D2FAB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79845C-CC72-6843-8AE1-F79AB9C04B3B}"/>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3095599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912748-291F-E240-A406-4E7CD42839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98152D3-3617-9B4C-8DCC-9A9277367E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0436E8-597F-5E47-9802-1FB35E9321CB}"/>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5" name="Footer Placeholder 4">
            <a:extLst>
              <a:ext uri="{FF2B5EF4-FFF2-40B4-BE49-F238E27FC236}">
                <a16:creationId xmlns:a16="http://schemas.microsoft.com/office/drawing/2014/main" id="{AB38BBD8-DDF5-2E49-85F5-9B172E7884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502346-81CE-9C49-BC9C-4FD26E2BFF51}"/>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285852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D8712-ABC9-B545-8A47-F9990C79FB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290CA8-D4D8-6F4E-AA1C-81E899CF89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16671D-6EBB-844B-AE99-51F2E4B3EEE0}"/>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5" name="Footer Placeholder 4">
            <a:extLst>
              <a:ext uri="{FF2B5EF4-FFF2-40B4-BE49-F238E27FC236}">
                <a16:creationId xmlns:a16="http://schemas.microsoft.com/office/drawing/2014/main" id="{F9B9AED0-6663-7042-BE8C-92A5A79EF8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5F374-1D44-3A46-9E31-E6B6065FE914}"/>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226608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15AF5-C84D-B346-AC88-384446C775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C103F2-3B72-7349-81D7-1F3CB351FD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342C45-CCB2-4941-A8A4-D01AF09282BA}"/>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5" name="Footer Placeholder 4">
            <a:extLst>
              <a:ext uri="{FF2B5EF4-FFF2-40B4-BE49-F238E27FC236}">
                <a16:creationId xmlns:a16="http://schemas.microsoft.com/office/drawing/2014/main" id="{7C2BFD4D-A2CB-7240-9DAE-72F658371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D0A952-D6F5-624A-AB7E-4C361F37AF32}"/>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3449036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17AB3-D49F-6C4E-BBC7-EDA0C5D577B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DA6E641-45AB-8643-AC13-8EAEA3A9C8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18CAA2-0B38-DD4E-BC2C-876BBEA3D21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B8B945-43DE-8743-BAF9-EA37B35F6348}"/>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6" name="Footer Placeholder 5">
            <a:extLst>
              <a:ext uri="{FF2B5EF4-FFF2-40B4-BE49-F238E27FC236}">
                <a16:creationId xmlns:a16="http://schemas.microsoft.com/office/drawing/2014/main" id="{0BF0A1AC-D8B5-F84D-8F5D-4C07C16D72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8F6D33-8456-9743-A476-537948BF25C1}"/>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2828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30962-B62B-954B-B4A6-57F862C26AB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8F9012-4775-0A46-8BC1-5297E77F99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9F78903-78AC-0742-BE88-ABF324F02D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B74F3B-ABB7-2D49-98D3-FBE8D8708D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CFA2D1-4E2E-9841-8B16-075B0E33B1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7B815F-C8AA-B340-9572-0295A8ABF54A}"/>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8" name="Footer Placeholder 7">
            <a:extLst>
              <a:ext uri="{FF2B5EF4-FFF2-40B4-BE49-F238E27FC236}">
                <a16:creationId xmlns:a16="http://schemas.microsoft.com/office/drawing/2014/main" id="{731B0A32-F356-B946-9D02-E906236032F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B8B75B-69D2-1648-8CAD-9F37977BF962}"/>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3965469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D110F-2752-3E49-9D07-F7F9684114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5E47DB2-3CA4-7440-8863-3DB8211F67D3}"/>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4" name="Footer Placeholder 3">
            <a:extLst>
              <a:ext uri="{FF2B5EF4-FFF2-40B4-BE49-F238E27FC236}">
                <a16:creationId xmlns:a16="http://schemas.microsoft.com/office/drawing/2014/main" id="{3EB65B67-45C1-DF42-B334-460B3FD99BE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55B0009-A3C3-E74E-8823-3AF7FB94044C}"/>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1237247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D96F3E-2EE4-0341-AF25-E875C8CDFAFC}"/>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3" name="Footer Placeholder 2">
            <a:extLst>
              <a:ext uri="{FF2B5EF4-FFF2-40B4-BE49-F238E27FC236}">
                <a16:creationId xmlns:a16="http://schemas.microsoft.com/office/drawing/2014/main" id="{FDA38609-3B4D-CC4F-B976-CFDAE47B458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2F58617-E023-604B-903C-5B6EB417B0B0}"/>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628562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59E55-940C-0848-8B6B-BBB9C6392E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D830B4-BC8D-0141-AA62-37BECCC98D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8B3184-D902-1549-AF8D-2229AD19B8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491283-0F16-A94E-B94F-A07AE62AC887}"/>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6" name="Footer Placeholder 5">
            <a:extLst>
              <a:ext uri="{FF2B5EF4-FFF2-40B4-BE49-F238E27FC236}">
                <a16:creationId xmlns:a16="http://schemas.microsoft.com/office/drawing/2014/main" id="{6F88D317-2340-F840-AC8A-4EF48AA2A2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61C983-E8E4-8247-A8DF-2979B798AC7A}"/>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38019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120A7-CFA5-4F45-ABB3-A9A9E94839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48A799-5BA6-3C47-80D6-460A2BF312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C85DDB-8DF4-DC41-928B-CDF1EDFFCD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7804E8-0EF6-2345-B245-2B0284024081}"/>
              </a:ext>
            </a:extLst>
          </p:cNvPr>
          <p:cNvSpPr>
            <a:spLocks noGrp="1"/>
          </p:cNvSpPr>
          <p:nvPr>
            <p:ph type="dt" sz="half" idx="10"/>
          </p:nvPr>
        </p:nvSpPr>
        <p:spPr/>
        <p:txBody>
          <a:bodyPr/>
          <a:lstStyle/>
          <a:p>
            <a:fld id="{677CF732-C24A-6B48-848B-E60B42E4F913}" type="datetimeFigureOut">
              <a:rPr lang="en-US" smtClean="0"/>
              <a:t>10/14/20</a:t>
            </a:fld>
            <a:endParaRPr lang="en-US"/>
          </a:p>
        </p:txBody>
      </p:sp>
      <p:sp>
        <p:nvSpPr>
          <p:cNvPr id="6" name="Footer Placeholder 5">
            <a:extLst>
              <a:ext uri="{FF2B5EF4-FFF2-40B4-BE49-F238E27FC236}">
                <a16:creationId xmlns:a16="http://schemas.microsoft.com/office/drawing/2014/main" id="{BC5CF182-9520-7147-816A-5B91F16DDE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A45378-AF16-F644-A228-4AB4F2FF2A25}"/>
              </a:ext>
            </a:extLst>
          </p:cNvPr>
          <p:cNvSpPr>
            <a:spLocks noGrp="1"/>
          </p:cNvSpPr>
          <p:nvPr>
            <p:ph type="sldNum" sz="quarter" idx="12"/>
          </p:nvPr>
        </p:nvSpPr>
        <p:spPr/>
        <p:txBody>
          <a:bodyPr/>
          <a:lstStyle/>
          <a:p>
            <a:fld id="{F60E9A5F-EFED-594E-B929-41AFDF348C45}" type="slidenum">
              <a:rPr lang="en-US" smtClean="0"/>
              <a:t>‹#›</a:t>
            </a:fld>
            <a:endParaRPr lang="en-US"/>
          </a:p>
        </p:txBody>
      </p:sp>
    </p:spTree>
    <p:extLst>
      <p:ext uri="{BB962C8B-B14F-4D97-AF65-F5344CB8AC3E}">
        <p14:creationId xmlns:p14="http://schemas.microsoft.com/office/powerpoint/2010/main" val="371348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6615EB-2126-6B4D-A744-DF78D892D4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FFE9383-24F8-8C41-B6FA-843C94FFEB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370B7A-8A65-A848-904E-3D84066A7C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7CF732-C24A-6B48-848B-E60B42E4F913}" type="datetimeFigureOut">
              <a:rPr lang="en-US" smtClean="0"/>
              <a:t>10/14/20</a:t>
            </a:fld>
            <a:endParaRPr lang="en-US"/>
          </a:p>
        </p:txBody>
      </p:sp>
      <p:sp>
        <p:nvSpPr>
          <p:cNvPr id="5" name="Footer Placeholder 4">
            <a:extLst>
              <a:ext uri="{FF2B5EF4-FFF2-40B4-BE49-F238E27FC236}">
                <a16:creationId xmlns:a16="http://schemas.microsoft.com/office/drawing/2014/main" id="{DEF2B7FF-2915-5643-BA02-A0B6A1E716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26718F8-26D4-A647-87BD-9E7D319DFC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0E9A5F-EFED-594E-B929-41AFDF348C45}" type="slidenum">
              <a:rPr lang="en-US" smtClean="0"/>
              <a:t>‹#›</a:t>
            </a:fld>
            <a:endParaRPr lang="en-US"/>
          </a:p>
        </p:txBody>
      </p:sp>
    </p:spTree>
    <p:extLst>
      <p:ext uri="{BB962C8B-B14F-4D97-AF65-F5344CB8AC3E}">
        <p14:creationId xmlns:p14="http://schemas.microsoft.com/office/powerpoint/2010/main" val="2175566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597881A-264E-1242-B9D7-2FAF47795784}"/>
              </a:ext>
            </a:extLst>
          </p:cNvPr>
          <p:cNvGraphicFramePr/>
          <p:nvPr>
            <p:extLst>
              <p:ext uri="{D42A27DB-BD31-4B8C-83A1-F6EECF244321}">
                <p14:modId xmlns:p14="http://schemas.microsoft.com/office/powerpoint/2010/main" val="2303789703"/>
              </p:ext>
            </p:extLst>
          </p:nvPr>
        </p:nvGraphicFramePr>
        <p:xfrm>
          <a:off x="2421924" y="512386"/>
          <a:ext cx="10236802" cy="6031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56794F27-1D7F-EA41-B279-B6482BD08945}"/>
              </a:ext>
            </a:extLst>
          </p:cNvPr>
          <p:cNvSpPr/>
          <p:nvPr/>
        </p:nvSpPr>
        <p:spPr>
          <a:xfrm>
            <a:off x="5913833" y="3280706"/>
            <a:ext cx="3224409" cy="523220"/>
          </a:xfrm>
          <a:prstGeom prst="rect">
            <a:avLst/>
          </a:prstGeom>
          <a:noFill/>
        </p:spPr>
        <p:txBody>
          <a:bodyPr wrap="none" lIns="91440" tIns="45720" rIns="91440" bIns="45720">
            <a:spAutoFit/>
          </a:bodyPr>
          <a:lstStyle/>
          <a:p>
            <a:pPr algn="ctr"/>
            <a:r>
              <a:rPr lang="en-US" sz="2800" b="1" cap="none" spc="0"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Spheres of Influence</a:t>
            </a:r>
          </a:p>
        </p:txBody>
      </p:sp>
      <p:sp>
        <p:nvSpPr>
          <p:cNvPr id="6" name="Rectangle 5">
            <a:extLst>
              <a:ext uri="{FF2B5EF4-FFF2-40B4-BE49-F238E27FC236}">
                <a16:creationId xmlns:a16="http://schemas.microsoft.com/office/drawing/2014/main" id="{72DE7F03-D45F-9A40-9130-83B470B2F975}"/>
              </a:ext>
            </a:extLst>
          </p:cNvPr>
          <p:cNvSpPr/>
          <p:nvPr/>
        </p:nvSpPr>
        <p:spPr>
          <a:xfrm>
            <a:off x="481915" y="852616"/>
            <a:ext cx="2755556" cy="5691057"/>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591C5787-A4FA-6441-AA73-17489A4C3676}"/>
              </a:ext>
            </a:extLst>
          </p:cNvPr>
          <p:cNvSpPr txBox="1"/>
          <p:nvPr/>
        </p:nvSpPr>
        <p:spPr>
          <a:xfrm>
            <a:off x="481915" y="512386"/>
            <a:ext cx="2786045" cy="6093976"/>
          </a:xfrm>
          <a:prstGeom prst="rect">
            <a:avLst/>
          </a:prstGeom>
          <a:noFill/>
        </p:spPr>
        <p:txBody>
          <a:bodyPr wrap="square" rtlCol="0">
            <a:spAutoFit/>
          </a:bodyPr>
          <a:lstStyle/>
          <a:p>
            <a:endParaRPr lang="en-US" sz="1300" dirty="0">
              <a:solidFill>
                <a:srgbClr val="FF0000"/>
              </a:solidFill>
            </a:endParaRPr>
          </a:p>
          <a:p>
            <a:endParaRPr lang="en-US" sz="1300" dirty="0">
              <a:solidFill>
                <a:srgbClr val="FF0000"/>
              </a:solidFill>
            </a:endParaRPr>
          </a:p>
          <a:p>
            <a:r>
              <a:rPr lang="en-US" sz="1300" dirty="0">
                <a:solidFill>
                  <a:srgbClr val="FF0000"/>
                </a:solidFill>
              </a:rPr>
              <a:t>There is much to do to improve and reform the social work profession, dismantle white supremacist features and systems and embrace and integrate an anti-racist lens in all that we do.</a:t>
            </a:r>
          </a:p>
          <a:p>
            <a:endParaRPr lang="en-US" sz="1300" dirty="0">
              <a:solidFill>
                <a:srgbClr val="FF0000"/>
              </a:solidFill>
            </a:endParaRPr>
          </a:p>
          <a:p>
            <a:r>
              <a:rPr lang="en-US" sz="1300" dirty="0">
                <a:solidFill>
                  <a:srgbClr val="FF0000"/>
                </a:solidFill>
              </a:rPr>
              <a:t>It is important to understand our spheres of influence, because not all  barriers to achieving this goal are within our direct control.  It is  important to understand where pressure needs to be directed to achieve meaningful change.</a:t>
            </a:r>
          </a:p>
          <a:p>
            <a:endParaRPr lang="en-US" sz="1300" dirty="0">
              <a:solidFill>
                <a:srgbClr val="FF0000"/>
              </a:solidFill>
            </a:endParaRPr>
          </a:p>
          <a:p>
            <a:r>
              <a:rPr lang="en-US" sz="1300" dirty="0">
                <a:solidFill>
                  <a:srgbClr val="FF0000"/>
                </a:solidFill>
              </a:rPr>
              <a:t>Questions we might ask for any given issue: (1) where is change needed? (the spheres), (2) what would meaningful change look like in each sphere?, (3) how and to whom do we lobby and advocate for change?, and (4) how do we hold ourselves, as social workers and schools of social work, accountable in efforts to dismantle white supremacy and racism in our profession?</a:t>
            </a:r>
          </a:p>
          <a:p>
            <a:endParaRPr lang="en-US" sz="1300" dirty="0">
              <a:solidFill>
                <a:srgbClr val="FF0000"/>
              </a:solidFill>
            </a:endParaRPr>
          </a:p>
          <a:p>
            <a:r>
              <a:rPr lang="en-US" sz="1300" dirty="0">
                <a:solidFill>
                  <a:srgbClr val="FF0000"/>
                </a:solidFill>
              </a:rPr>
              <a:t>And then we need to DO THE WORK.</a:t>
            </a:r>
          </a:p>
        </p:txBody>
      </p:sp>
      <p:sp>
        <p:nvSpPr>
          <p:cNvPr id="3" name="TextBox 2">
            <a:extLst>
              <a:ext uri="{FF2B5EF4-FFF2-40B4-BE49-F238E27FC236}">
                <a16:creationId xmlns:a16="http://schemas.microsoft.com/office/drawing/2014/main" id="{C39FD96C-D6D6-C244-838E-5D843F38B21E}"/>
              </a:ext>
            </a:extLst>
          </p:cNvPr>
          <p:cNvSpPr txBox="1"/>
          <p:nvPr/>
        </p:nvSpPr>
        <p:spPr>
          <a:xfrm>
            <a:off x="512404" y="393672"/>
            <a:ext cx="2755556" cy="369332"/>
          </a:xfrm>
          <a:prstGeom prst="rect">
            <a:avLst/>
          </a:prstGeom>
          <a:noFill/>
        </p:spPr>
        <p:txBody>
          <a:bodyPr wrap="square" rtlCol="0">
            <a:spAutoFit/>
          </a:bodyPr>
          <a:lstStyle/>
          <a:p>
            <a:r>
              <a:rPr lang="en-US" dirty="0"/>
              <a:t>Reforming Social Work</a:t>
            </a:r>
          </a:p>
        </p:txBody>
      </p:sp>
    </p:spTree>
    <p:extLst>
      <p:ext uri="{BB962C8B-B14F-4D97-AF65-F5344CB8AC3E}">
        <p14:creationId xmlns:p14="http://schemas.microsoft.com/office/powerpoint/2010/main" val="11985132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2912</TotalTime>
  <Words>274</Words>
  <Application>Microsoft Macintosh PowerPoint</Application>
  <PresentationFormat>Widescreen</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Kristen Slack</dc:creator>
  <cp:lastModifiedBy>Kristen Slack</cp:lastModifiedBy>
  <cp:revision>11</cp:revision>
  <dcterms:created xsi:type="dcterms:W3CDTF">2020-07-21T03:30:19Z</dcterms:created>
  <dcterms:modified xsi:type="dcterms:W3CDTF">2020-10-14T16:59:17Z</dcterms:modified>
</cp:coreProperties>
</file>